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332" r:id="rId3"/>
    <p:sldId id="258" r:id="rId4"/>
    <p:sldId id="344" r:id="rId5"/>
    <p:sldId id="342" r:id="rId6"/>
    <p:sldId id="348" r:id="rId7"/>
    <p:sldId id="347" r:id="rId8"/>
    <p:sldId id="353" r:id="rId9"/>
    <p:sldId id="349" r:id="rId10"/>
    <p:sldId id="350" r:id="rId11"/>
    <p:sldId id="259" r:id="rId12"/>
    <p:sldId id="260" r:id="rId13"/>
    <p:sldId id="261" r:id="rId14"/>
    <p:sldId id="262" r:id="rId15"/>
    <p:sldId id="319" r:id="rId16"/>
    <p:sldId id="320" r:id="rId17"/>
    <p:sldId id="322" r:id="rId18"/>
    <p:sldId id="264" r:id="rId19"/>
    <p:sldId id="265" r:id="rId20"/>
    <p:sldId id="269" r:id="rId21"/>
    <p:sldId id="270" r:id="rId22"/>
    <p:sldId id="266" r:id="rId23"/>
    <p:sldId id="267" r:id="rId24"/>
    <p:sldId id="268" r:id="rId25"/>
    <p:sldId id="273" r:id="rId26"/>
    <p:sldId id="275" r:id="rId27"/>
    <p:sldId id="277" r:id="rId2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7" autoAdjust="0"/>
    <p:restoredTop sz="94660" autoAdjust="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16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C4E85-B49F-4DEC-B7BB-41DDC578EBD6}" type="datetimeFigureOut">
              <a:rPr lang="cs-CZ" smtClean="0"/>
              <a:pPr/>
              <a:t>14.10.2013</a:t>
            </a:fld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707C9FC-0374-4E8A-95AD-4419AD7D5FC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Click="0" advTm="3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C4E85-B49F-4DEC-B7BB-41DDC578EBD6}" type="datetimeFigureOut">
              <a:rPr lang="cs-CZ" smtClean="0"/>
              <a:pPr/>
              <a:t>14.10.2013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7C9FC-0374-4E8A-95AD-4419AD7D5FC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Click="0" advTm="3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C4E85-B49F-4DEC-B7BB-41DDC578EBD6}" type="datetimeFigureOut">
              <a:rPr lang="cs-CZ" smtClean="0"/>
              <a:pPr/>
              <a:t>14.10.2013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7C9FC-0374-4E8A-95AD-4419AD7D5FC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Click="0" advTm="3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C4E85-B49F-4DEC-B7BB-41DDC578EBD6}" type="datetimeFigureOut">
              <a:rPr lang="cs-CZ" smtClean="0"/>
              <a:pPr/>
              <a:t>14.10.2013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707C9FC-0374-4E8A-95AD-4419AD7D5FC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Click="0" advTm="3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C4E85-B49F-4DEC-B7BB-41DDC578EBD6}" type="datetimeFigureOut">
              <a:rPr lang="cs-CZ" smtClean="0"/>
              <a:pPr/>
              <a:t>14.10.2013</a:t>
            </a:fld>
            <a:endParaRPr 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7C9FC-0374-4E8A-95AD-4419AD7D5FC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3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C4E85-B49F-4DEC-B7BB-41DDC578EBD6}" type="datetimeFigureOut">
              <a:rPr lang="cs-CZ" smtClean="0"/>
              <a:pPr/>
              <a:t>14.10.2013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7C9FC-0374-4E8A-95AD-4419AD7D5FC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Click="0" advTm="3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C4E85-B49F-4DEC-B7BB-41DDC578EBD6}" type="datetimeFigureOut">
              <a:rPr lang="cs-CZ" smtClean="0"/>
              <a:pPr/>
              <a:t>14.10.2013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F707C9FC-0374-4E8A-95AD-4419AD7D5FC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 advClick="0" advTm="3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C4E85-B49F-4DEC-B7BB-41DDC578EBD6}" type="datetimeFigureOut">
              <a:rPr lang="cs-CZ" smtClean="0"/>
              <a:pPr/>
              <a:t>14.10.2013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7C9FC-0374-4E8A-95AD-4419AD7D5FC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Click="0" advTm="3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C4E85-B49F-4DEC-B7BB-41DDC578EBD6}" type="datetimeFigureOut">
              <a:rPr lang="cs-CZ" smtClean="0"/>
              <a:pPr/>
              <a:t>14.10.2013</a:t>
            </a:fld>
            <a:endParaRPr lang="cs-CZ"/>
          </a:p>
        </p:txBody>
      </p:sp>
      <p:sp>
        <p:nvSpPr>
          <p:cNvPr id="24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7C9FC-0374-4E8A-95AD-4419AD7D5FC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Click="0" advTm="3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C4E85-B49F-4DEC-B7BB-41DDC578EBD6}" type="datetimeFigureOut">
              <a:rPr lang="cs-CZ" smtClean="0"/>
              <a:pPr/>
              <a:t>14.10.2013</a:t>
            </a:fld>
            <a:endParaRPr lang="cs-CZ"/>
          </a:p>
        </p:txBody>
      </p:sp>
      <p:sp>
        <p:nvSpPr>
          <p:cNvPr id="29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7C9FC-0374-4E8A-95AD-4419AD7D5FC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Click="0" advTm="3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C4E85-B49F-4DEC-B7BB-41DDC578EBD6}" type="datetimeFigureOut">
              <a:rPr lang="cs-CZ" smtClean="0"/>
              <a:pPr/>
              <a:t>14.10.2013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7C9FC-0374-4E8A-95AD-4419AD7D5FC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</p:spTree>
  </p:cSld>
  <p:clrMapOvr>
    <a:masterClrMapping/>
  </p:clrMapOvr>
  <p:transition spd="slow" advClick="0" advTm="3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B3C4E85-B49F-4DEC-B7BB-41DDC578EBD6}" type="datetimeFigureOut">
              <a:rPr lang="cs-CZ" smtClean="0"/>
              <a:pPr/>
              <a:t>14.10.2013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707C9FC-0374-4E8A-95AD-4419AD7D5FC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 spd="slow" advClick="0" advTm="3000">
    <p:wipe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Základní škola </a:t>
            </a:r>
            <a:r>
              <a:rPr lang="cs-CZ" dirty="0" err="1" smtClean="0"/>
              <a:t>Křepice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Prohlídka</a:t>
            </a:r>
            <a:endParaRPr lang="cs-CZ" dirty="0"/>
          </a:p>
        </p:txBody>
      </p:sp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144463"/>
            <a:ext cx="8748017" cy="656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C:\Documents and Settings\Sona\Plocha\P41205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561066" cy="614997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C:\Documents and Settings\Sona\Plocha\P41205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8740577" cy="614997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Sona\Plocha\P41205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8812585" cy="614997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501667" y="450661"/>
            <a:ext cx="6068658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ona\Plocha\P41705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301" y="0"/>
            <a:ext cx="9222813" cy="657138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ona\Plocha\P41705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438" y="260648"/>
            <a:ext cx="8201026" cy="614997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Documents and Settings\Sona\Plocha\P41705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8201025" cy="614997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144463"/>
            <a:ext cx="8748017" cy="656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144463"/>
            <a:ext cx="8748017" cy="656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zivefirmy.cz/media/fotos/269976/zs-krepice_max137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5"/>
            <a:ext cx="8496944" cy="611758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2" y="144463"/>
            <a:ext cx="8820025" cy="6614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144463"/>
            <a:ext cx="8892033" cy="6668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8856984" cy="6641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0"/>
            <a:ext cx="91451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179" y="0"/>
            <a:ext cx="9192179" cy="6893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144463"/>
            <a:ext cx="8748017" cy="656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144463"/>
            <a:ext cx="8748017" cy="656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144463"/>
            <a:ext cx="8820025" cy="6614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zivefirmy.cz/media/fotos/389021/obec-krepice_max796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348" y="476672"/>
            <a:ext cx="8727132" cy="597666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Sona\Plocha\P41705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8" y="277813"/>
            <a:ext cx="8763892" cy="6572071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144463"/>
            <a:ext cx="8748017" cy="656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Ostatní třídy</a:t>
            </a:r>
            <a:endParaRPr lang="cs-CZ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8352928" cy="5478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144463"/>
            <a:ext cx="8820025" cy="6614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DCIM\100OLYMP\P40204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12968" cy="653388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144463"/>
            <a:ext cx="8748017" cy="656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342</TotalTime>
  <Words>6</Words>
  <Application>Microsoft Office PowerPoint</Application>
  <PresentationFormat>Předvádění na obrazovce (4:3)</PresentationFormat>
  <Paragraphs>3</Paragraphs>
  <Slides>27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28" baseType="lpstr">
      <vt:lpstr>Cesta</vt:lpstr>
      <vt:lpstr>Základní škola Křepice</vt:lpstr>
      <vt:lpstr>Prezentace aplikace PowerPoint</vt:lpstr>
      <vt:lpstr>Prezentace aplikace PowerPoint</vt:lpstr>
      <vt:lpstr>Prezentace aplikace PowerPoint</vt:lpstr>
      <vt:lpstr>Prezentace aplikace PowerPoint</vt:lpstr>
      <vt:lpstr>Ostatní třídy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Základní škola Křepice</dc:title>
  <dc:creator>Sona</dc:creator>
  <cp:lastModifiedBy>Uživatel</cp:lastModifiedBy>
  <cp:revision>36</cp:revision>
  <dcterms:created xsi:type="dcterms:W3CDTF">2013-04-15T14:31:00Z</dcterms:created>
  <dcterms:modified xsi:type="dcterms:W3CDTF">2013-10-14T11:04:31Z</dcterms:modified>
</cp:coreProperties>
</file>